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Alexandria"/>
      <p:regular r:id="rId17"/>
    </p:embeddedFont>
    <p:embeddedFont>
      <p:font typeface="Britannic Bold" panose="020B0903060703020204" pitchFamily="34" charset="0"/>
      <p:regular r:id="rId18"/>
    </p:embeddedFont>
    <p:embeddedFont>
      <p:font typeface="Nobile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2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Hospital Patient Records Management System</a:t>
            </a:r>
            <a:endParaRPr lang="en-US" sz="4450" dirty="0">
              <a:latin typeface="Britannic Bold" panose="020B09030607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web-based application for patient records management.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Aditya Patil (21BIT0085)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Rupesh Dahibhate (21BIT0104)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15" y="220939"/>
            <a:ext cx="2436073" cy="3654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DynamoDB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NoSQL database for storing patient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patient details like name, age, illness, and treatment history.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and high-performance database. Fully managed with low-latency read and write operations.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452E08-CDE8-8598-D307-9990E026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831" y="4144506"/>
            <a:ext cx="5588046" cy="2047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18413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IAM (Identity &amp; Access Management)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107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Access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defines who can access AWS services, ensuring only authorized entities can interact with critical resources.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 Role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Lambda functions are given a role to allow modifications of the DynamoDB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9378"/>
            <a:ext cx="5903357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Challenges &amp; Solutions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Security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7290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roles and policies ensure secure access to sensitive data.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7290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 queries adapt the layout for different screen sizes.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Data</a:t>
            </a:r>
            <a:endParaRPr lang="en-US" sz="2050" b="1" dirty="0"/>
          </a:p>
        </p:txBody>
      </p:sp>
      <p:sp>
        <p:nvSpPr>
          <p:cNvPr id="12" name="Text 6"/>
          <p:cNvSpPr/>
          <p:nvPr/>
        </p:nvSpPr>
        <p:spPr>
          <a:xfrm>
            <a:off x="7290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AWS Lambda and API Gateway handle dynamic data processing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76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Future Scope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512" y="22365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2277" y="3030379"/>
            <a:ext cx="699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 authentication to secure patient data.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12" y="406515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36313" y="4858941"/>
            <a:ext cx="527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more filters, like age and gender.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512" y="589371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76958" y="6687503"/>
            <a:ext cx="6390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 a detailed dashboard for each patient.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Conclusion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5123" y="511694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Hospital Management System offers essential features for managing patient data, including search, add, and view functions.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2576" y="511694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Scalable and Secure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leverages AWS for a robust and secure backend, ensuring scalability for future growth.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5034" y="5116949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is designed to be responsive, providing an optimal user experience across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517446"/>
            <a:ext cx="4701540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" y="1387197"/>
            <a:ext cx="470059" cy="4700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78" y="2045256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Purpose</a:t>
            </a:r>
            <a:endParaRPr lang="en-US" sz="1850" b="1" dirty="0"/>
          </a:p>
        </p:txBody>
      </p:sp>
      <p:sp>
        <p:nvSpPr>
          <p:cNvPr id="6" name="Text 2"/>
          <p:cNvSpPr/>
          <p:nvPr/>
        </p:nvSpPr>
        <p:spPr>
          <a:xfrm>
            <a:off x="658178" y="2451735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Efficiently manage patient data in hospitals.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8" y="3316843"/>
            <a:ext cx="470059" cy="4700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8178" y="3974902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Features</a:t>
            </a:r>
            <a:endParaRPr lang="en-US" sz="1850" b="1" dirty="0"/>
          </a:p>
        </p:txBody>
      </p:sp>
      <p:sp>
        <p:nvSpPr>
          <p:cNvPr id="9" name="Text 4"/>
          <p:cNvSpPr/>
          <p:nvPr/>
        </p:nvSpPr>
        <p:spPr>
          <a:xfrm>
            <a:off x="658178" y="4381381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Search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58178" y="4748093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New Patient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58178" y="5114806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 Patient List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58178" y="5481518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Design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8" y="6346627"/>
            <a:ext cx="470059" cy="4700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8178" y="7004685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Technologies</a:t>
            </a:r>
            <a:endParaRPr lang="en-US" sz="1850" b="1" dirty="0"/>
          </a:p>
        </p:txBody>
      </p:sp>
      <p:sp>
        <p:nvSpPr>
          <p:cNvPr id="15" name="Text 9"/>
          <p:cNvSpPr/>
          <p:nvPr/>
        </p:nvSpPr>
        <p:spPr>
          <a:xfrm>
            <a:off x="658178" y="7411164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AWS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System Workflow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560677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377559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58359" y="3003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1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1020604" y="3493770"/>
            <a:ext cx="3110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opens the app.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456271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273153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3053953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2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2916198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between searching or adding a patient.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351984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168866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4949666" y="2640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3</a:t>
            </a:r>
            <a:endParaRPr lang="en-US" sz="2200" b="1" dirty="0"/>
          </a:p>
        </p:txBody>
      </p:sp>
      <p:sp>
        <p:nvSpPr>
          <p:cNvPr id="15" name="Text 13"/>
          <p:cNvSpPr/>
          <p:nvPr/>
        </p:nvSpPr>
        <p:spPr>
          <a:xfrm>
            <a:off x="4811911" y="3130868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search, input criteria like name or illness.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247578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064460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6845260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4</a:t>
            </a:r>
            <a:endParaRPr lang="en-US" sz="2200" b="1" dirty="0"/>
          </a:p>
        </p:txBody>
      </p:sp>
      <p:sp>
        <p:nvSpPr>
          <p:cNvPr id="19" name="Text 17"/>
          <p:cNvSpPr/>
          <p:nvPr/>
        </p:nvSpPr>
        <p:spPr>
          <a:xfrm>
            <a:off x="6707505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 are fetched from the backend and displayed.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0143292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9960173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8740973" y="2277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5</a:t>
            </a:r>
            <a:endParaRPr lang="en-US" sz="2200" b="1" dirty="0"/>
          </a:p>
        </p:txBody>
      </p:sp>
      <p:sp>
        <p:nvSpPr>
          <p:cNvPr id="23" name="Text 21"/>
          <p:cNvSpPr/>
          <p:nvPr/>
        </p:nvSpPr>
        <p:spPr>
          <a:xfrm>
            <a:off x="8603218" y="2767965"/>
            <a:ext cx="31108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adding a patient, input necessary details and submit.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12038886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1855768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0636568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6</a:t>
            </a:r>
            <a:endParaRPr lang="en-US" sz="2200" b="1" dirty="0"/>
          </a:p>
        </p:txBody>
      </p:sp>
      <p:sp>
        <p:nvSpPr>
          <p:cNvPr id="27" name="Text 25"/>
          <p:cNvSpPr/>
          <p:nvPr/>
        </p:nvSpPr>
        <p:spPr>
          <a:xfrm>
            <a:off x="10498812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is stored in AWS, and confirmation is shown.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82102"/>
            <a:ext cx="14630400" cy="883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E2032D0-31C8-B62B-5297-211325742F61}"/>
              </a:ext>
            </a:extLst>
          </p:cNvPr>
          <p:cNvSpPr/>
          <p:nvPr/>
        </p:nvSpPr>
        <p:spPr>
          <a:xfrm>
            <a:off x="667838" y="772160"/>
            <a:ext cx="13453110" cy="893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50" dirty="0">
                <a:solidFill>
                  <a:schemeClr val="bg1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Architecture</a:t>
            </a: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370068A-A1E8-B179-FDA5-3A3E8425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92" y="2010272"/>
            <a:ext cx="9332814" cy="5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6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Key Features of the System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users to search for patients by name or illness.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New Patient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form to enter new patient details like name, age, gender, and illness.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View Patients List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responsive table that lists all patients and their details.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406301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for both desktop and mobile views.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9298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Services Used in the Project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9049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Amplify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793790" y="308991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 service for building and deploying web and mobile applications.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19049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API Gateway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4139446" y="308991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 service that acts as a front door for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19049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259949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Lambda Functions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7485221" y="344424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serverless compute service that lets you run code without provisioning or managing servers.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19049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DynamoDB</a:t>
            </a:r>
            <a:endParaRPr lang="en-US" sz="2200" b="1" dirty="0"/>
          </a:p>
        </p:txBody>
      </p:sp>
      <p:sp>
        <p:nvSpPr>
          <p:cNvPr id="14" name="Text 8"/>
          <p:cNvSpPr/>
          <p:nvPr/>
        </p:nvSpPr>
        <p:spPr>
          <a:xfrm>
            <a:off x="10830997" y="308991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managed, serverless NoSQL database service.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69036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 Role</a:t>
            </a:r>
            <a:endParaRPr lang="en-US" sz="2200" b="1" dirty="0"/>
          </a:p>
        </p:txBody>
      </p:sp>
      <p:sp>
        <p:nvSpPr>
          <p:cNvPr id="17" name="Text 10"/>
          <p:cNvSpPr/>
          <p:nvPr/>
        </p:nvSpPr>
        <p:spPr>
          <a:xfrm>
            <a:off x="793790" y="5839897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Role to manage permissions to DynamoDB.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11084912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Responsive Design deployed on AWS Amplify</a:t>
            </a:r>
          </a:p>
        </p:txBody>
      </p:sp>
      <p:sp>
        <p:nvSpPr>
          <p:cNvPr id="3" name="Text 1"/>
          <p:cNvSpPr/>
          <p:nvPr/>
        </p:nvSpPr>
        <p:spPr>
          <a:xfrm>
            <a:off x="753427" y="1781294"/>
            <a:ext cx="402395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frontend built using HTML, CSS </a:t>
            </a: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JS adapts 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different screen sizes, providing an optimal user experience across devices.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3427" y="3007995"/>
            <a:ext cx="402395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 desktop devices, patient data is displayed in a traditional table format.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3427" y="3890367"/>
            <a:ext cx="402395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 mobile devices, the table data is displayed as block elements with labels for easy readability.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68" y="1829753"/>
            <a:ext cx="2492454" cy="50293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10068" y="7101245"/>
            <a:ext cx="293346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216" y="1829753"/>
            <a:ext cx="5115878" cy="4252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77A1B-B133-B423-74A1-DBD3219478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0393"/>
          <a:stretch/>
        </p:blipFill>
        <p:spPr>
          <a:xfrm>
            <a:off x="753427" y="5247973"/>
            <a:ext cx="3483096" cy="2078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API Gateway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5123" y="479512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all incoming HTTP requests from the frontend.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2576" y="479512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Receives requests for adding and searching patients.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5034" y="4795123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scalability and security for managing API endpoints.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2F1825-CEFD-A6D2-3438-32D92BA2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669" y="5989677"/>
            <a:ext cx="9592059" cy="2137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6763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Lambda Functions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3245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Serverless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scale automatically with request load, ensuring optimal performance.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handle the core business logic of the application, such as searching for patients and adding new patients.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are pay-per-use, making them a cost-effective solution for managing serverless workloads.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FB034D-1BCB-B079-DFD8-505ABCDCA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56" y="2658791"/>
            <a:ext cx="5459622" cy="1848789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644</Words>
  <Application>Microsoft Office PowerPoint</Application>
  <PresentationFormat>Custom</PresentationFormat>
  <Paragraphs>114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Nobile</vt:lpstr>
      <vt:lpstr>Alexandria</vt:lpstr>
      <vt:lpstr>Arial</vt:lpstr>
      <vt:lpstr>Britannic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Patil</cp:lastModifiedBy>
  <cp:revision>7</cp:revision>
  <dcterms:created xsi:type="dcterms:W3CDTF">2024-11-08T10:14:52Z</dcterms:created>
  <dcterms:modified xsi:type="dcterms:W3CDTF">2024-11-08T10:31:07Z</dcterms:modified>
</cp:coreProperties>
</file>